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3"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990033"/>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63E7E5-FF14-440E-BC83-2EB9B53E93F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24C2FF76-CDFE-45C9-9291-7BEFF31FC1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2D9DCEAC-741F-4CAC-A336-BFD50DC63E20}"/>
              </a:ext>
            </a:extLst>
          </p:cNvPr>
          <p:cNvSpPr>
            <a:spLocks noGrp="1"/>
          </p:cNvSpPr>
          <p:nvPr>
            <p:ph type="dt" sz="half" idx="10"/>
          </p:nvPr>
        </p:nvSpPr>
        <p:spPr/>
        <p:txBody>
          <a:bodyPr/>
          <a:lstStyle/>
          <a:p>
            <a:fld id="{39B701B6-E6B2-4F9B-AFE6-20A628059B9F}" type="datetimeFigureOut">
              <a:rPr lang="de-CH" smtClean="0"/>
              <a:t>20.09.2022</a:t>
            </a:fld>
            <a:endParaRPr lang="de-CH"/>
          </a:p>
        </p:txBody>
      </p:sp>
      <p:sp>
        <p:nvSpPr>
          <p:cNvPr id="5" name="Fußzeilenplatzhalter 4">
            <a:extLst>
              <a:ext uri="{FF2B5EF4-FFF2-40B4-BE49-F238E27FC236}">
                <a16:creationId xmlns:a16="http://schemas.microsoft.com/office/drawing/2014/main" id="{60B13FC0-EEBF-440F-B22B-3D3E33B88541}"/>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CA04F29C-CB8A-4D29-ABB3-2239DFA3D1B0}"/>
              </a:ext>
            </a:extLst>
          </p:cNvPr>
          <p:cNvSpPr>
            <a:spLocks noGrp="1"/>
          </p:cNvSpPr>
          <p:nvPr>
            <p:ph type="sldNum" sz="quarter" idx="12"/>
          </p:nvPr>
        </p:nvSpPr>
        <p:spPr/>
        <p:txBody>
          <a:bodyPr/>
          <a:lstStyle/>
          <a:p>
            <a:fld id="{746412E9-D242-4242-976D-1ED03995C8EE}" type="slidenum">
              <a:rPr lang="de-CH" smtClean="0"/>
              <a:t>‹Nr.›</a:t>
            </a:fld>
            <a:endParaRPr lang="de-CH"/>
          </a:p>
        </p:txBody>
      </p:sp>
    </p:spTree>
    <p:extLst>
      <p:ext uri="{BB962C8B-B14F-4D97-AF65-F5344CB8AC3E}">
        <p14:creationId xmlns:p14="http://schemas.microsoft.com/office/powerpoint/2010/main" val="562170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105657-F769-45BC-97A1-5EE3335030BD}"/>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FE88F818-ED5A-4304-9703-766E0DA12C4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34A1EC-5C2E-4D93-89E7-7201EC3333C4}"/>
              </a:ext>
            </a:extLst>
          </p:cNvPr>
          <p:cNvSpPr>
            <a:spLocks noGrp="1"/>
          </p:cNvSpPr>
          <p:nvPr>
            <p:ph type="dt" sz="half" idx="10"/>
          </p:nvPr>
        </p:nvSpPr>
        <p:spPr/>
        <p:txBody>
          <a:bodyPr/>
          <a:lstStyle/>
          <a:p>
            <a:fld id="{39B701B6-E6B2-4F9B-AFE6-20A628059B9F}" type="datetimeFigureOut">
              <a:rPr lang="de-CH" smtClean="0"/>
              <a:t>20.09.2022</a:t>
            </a:fld>
            <a:endParaRPr lang="de-CH"/>
          </a:p>
        </p:txBody>
      </p:sp>
      <p:sp>
        <p:nvSpPr>
          <p:cNvPr id="5" name="Fußzeilenplatzhalter 4">
            <a:extLst>
              <a:ext uri="{FF2B5EF4-FFF2-40B4-BE49-F238E27FC236}">
                <a16:creationId xmlns:a16="http://schemas.microsoft.com/office/drawing/2014/main" id="{4BBB0769-6502-4070-8C69-24FB6674C41E}"/>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BF740758-D4A6-469F-BFDD-295FC1812BDB}"/>
              </a:ext>
            </a:extLst>
          </p:cNvPr>
          <p:cNvSpPr>
            <a:spLocks noGrp="1"/>
          </p:cNvSpPr>
          <p:nvPr>
            <p:ph type="sldNum" sz="quarter" idx="12"/>
          </p:nvPr>
        </p:nvSpPr>
        <p:spPr/>
        <p:txBody>
          <a:bodyPr/>
          <a:lstStyle/>
          <a:p>
            <a:fld id="{746412E9-D242-4242-976D-1ED03995C8EE}" type="slidenum">
              <a:rPr lang="de-CH" smtClean="0"/>
              <a:t>‹Nr.›</a:t>
            </a:fld>
            <a:endParaRPr lang="de-CH"/>
          </a:p>
        </p:txBody>
      </p:sp>
    </p:spTree>
    <p:extLst>
      <p:ext uri="{BB962C8B-B14F-4D97-AF65-F5344CB8AC3E}">
        <p14:creationId xmlns:p14="http://schemas.microsoft.com/office/powerpoint/2010/main" val="830376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7D54081-8AAA-41B2-967D-EF03686226CF}"/>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DBA1CDD-12F2-49CC-9536-3E751C0D17A0}"/>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486545D0-A4F2-4E51-A33A-0C75DEE68ABF}"/>
              </a:ext>
            </a:extLst>
          </p:cNvPr>
          <p:cNvSpPr>
            <a:spLocks noGrp="1"/>
          </p:cNvSpPr>
          <p:nvPr>
            <p:ph type="dt" sz="half" idx="10"/>
          </p:nvPr>
        </p:nvSpPr>
        <p:spPr/>
        <p:txBody>
          <a:bodyPr/>
          <a:lstStyle/>
          <a:p>
            <a:fld id="{39B701B6-E6B2-4F9B-AFE6-20A628059B9F}" type="datetimeFigureOut">
              <a:rPr lang="de-CH" smtClean="0"/>
              <a:t>20.09.2022</a:t>
            </a:fld>
            <a:endParaRPr lang="de-CH"/>
          </a:p>
        </p:txBody>
      </p:sp>
      <p:sp>
        <p:nvSpPr>
          <p:cNvPr id="5" name="Fußzeilenplatzhalter 4">
            <a:extLst>
              <a:ext uri="{FF2B5EF4-FFF2-40B4-BE49-F238E27FC236}">
                <a16:creationId xmlns:a16="http://schemas.microsoft.com/office/drawing/2014/main" id="{4C9C294A-C542-4996-A2B3-CC9EDF0DA14D}"/>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59FFB777-58FA-4CD4-983D-3DA4C37E25E2}"/>
              </a:ext>
            </a:extLst>
          </p:cNvPr>
          <p:cNvSpPr>
            <a:spLocks noGrp="1"/>
          </p:cNvSpPr>
          <p:nvPr>
            <p:ph type="sldNum" sz="quarter" idx="12"/>
          </p:nvPr>
        </p:nvSpPr>
        <p:spPr/>
        <p:txBody>
          <a:bodyPr/>
          <a:lstStyle/>
          <a:p>
            <a:fld id="{746412E9-D242-4242-976D-1ED03995C8EE}" type="slidenum">
              <a:rPr lang="de-CH" smtClean="0"/>
              <a:t>‹Nr.›</a:t>
            </a:fld>
            <a:endParaRPr lang="de-CH"/>
          </a:p>
        </p:txBody>
      </p:sp>
    </p:spTree>
    <p:extLst>
      <p:ext uri="{BB962C8B-B14F-4D97-AF65-F5344CB8AC3E}">
        <p14:creationId xmlns:p14="http://schemas.microsoft.com/office/powerpoint/2010/main" val="422180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98A261-62A3-4EB7-9F6F-8DA123823D16}"/>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4FD245F5-E993-4FE6-8738-9D4B62B730CD}"/>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F097E77C-4C95-4FA5-8263-6CA508427A8E}"/>
              </a:ext>
            </a:extLst>
          </p:cNvPr>
          <p:cNvSpPr>
            <a:spLocks noGrp="1"/>
          </p:cNvSpPr>
          <p:nvPr>
            <p:ph type="dt" sz="half" idx="10"/>
          </p:nvPr>
        </p:nvSpPr>
        <p:spPr/>
        <p:txBody>
          <a:bodyPr/>
          <a:lstStyle/>
          <a:p>
            <a:fld id="{39B701B6-E6B2-4F9B-AFE6-20A628059B9F}" type="datetimeFigureOut">
              <a:rPr lang="de-CH" smtClean="0"/>
              <a:t>20.09.2022</a:t>
            </a:fld>
            <a:endParaRPr lang="de-CH"/>
          </a:p>
        </p:txBody>
      </p:sp>
      <p:sp>
        <p:nvSpPr>
          <p:cNvPr id="5" name="Fußzeilenplatzhalter 4">
            <a:extLst>
              <a:ext uri="{FF2B5EF4-FFF2-40B4-BE49-F238E27FC236}">
                <a16:creationId xmlns:a16="http://schemas.microsoft.com/office/drawing/2014/main" id="{3A1FD498-792F-445B-880A-1190D6CB1A0A}"/>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6DEFC403-EED7-44ED-BF7E-E74752A0FA61}"/>
              </a:ext>
            </a:extLst>
          </p:cNvPr>
          <p:cNvSpPr>
            <a:spLocks noGrp="1"/>
          </p:cNvSpPr>
          <p:nvPr>
            <p:ph type="sldNum" sz="quarter" idx="12"/>
          </p:nvPr>
        </p:nvSpPr>
        <p:spPr/>
        <p:txBody>
          <a:bodyPr/>
          <a:lstStyle/>
          <a:p>
            <a:fld id="{746412E9-D242-4242-976D-1ED03995C8EE}" type="slidenum">
              <a:rPr lang="de-CH" smtClean="0"/>
              <a:t>‹Nr.›</a:t>
            </a:fld>
            <a:endParaRPr lang="de-CH"/>
          </a:p>
        </p:txBody>
      </p:sp>
    </p:spTree>
    <p:extLst>
      <p:ext uri="{BB962C8B-B14F-4D97-AF65-F5344CB8AC3E}">
        <p14:creationId xmlns:p14="http://schemas.microsoft.com/office/powerpoint/2010/main" val="2800119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16FFB1-C755-4F9B-8807-AA2E3B1B7C5D}"/>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73F53701-41EC-4A32-9667-8E3AAD1B55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D12E763E-A85F-4B13-B9C7-D15AEE0FE7B3}"/>
              </a:ext>
            </a:extLst>
          </p:cNvPr>
          <p:cNvSpPr>
            <a:spLocks noGrp="1"/>
          </p:cNvSpPr>
          <p:nvPr>
            <p:ph type="dt" sz="half" idx="10"/>
          </p:nvPr>
        </p:nvSpPr>
        <p:spPr/>
        <p:txBody>
          <a:bodyPr/>
          <a:lstStyle/>
          <a:p>
            <a:fld id="{39B701B6-E6B2-4F9B-AFE6-20A628059B9F}" type="datetimeFigureOut">
              <a:rPr lang="de-CH" smtClean="0"/>
              <a:t>20.09.2022</a:t>
            </a:fld>
            <a:endParaRPr lang="de-CH"/>
          </a:p>
        </p:txBody>
      </p:sp>
      <p:sp>
        <p:nvSpPr>
          <p:cNvPr id="5" name="Fußzeilenplatzhalter 4">
            <a:extLst>
              <a:ext uri="{FF2B5EF4-FFF2-40B4-BE49-F238E27FC236}">
                <a16:creationId xmlns:a16="http://schemas.microsoft.com/office/drawing/2014/main" id="{6BAC0A07-C2F8-4F94-A6FD-CE5148CDFD4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B84F087C-5CA7-4D99-979A-16219198AE3A}"/>
              </a:ext>
            </a:extLst>
          </p:cNvPr>
          <p:cNvSpPr>
            <a:spLocks noGrp="1"/>
          </p:cNvSpPr>
          <p:nvPr>
            <p:ph type="sldNum" sz="quarter" idx="12"/>
          </p:nvPr>
        </p:nvSpPr>
        <p:spPr/>
        <p:txBody>
          <a:bodyPr/>
          <a:lstStyle/>
          <a:p>
            <a:fld id="{746412E9-D242-4242-976D-1ED03995C8EE}" type="slidenum">
              <a:rPr lang="de-CH" smtClean="0"/>
              <a:t>‹Nr.›</a:t>
            </a:fld>
            <a:endParaRPr lang="de-CH"/>
          </a:p>
        </p:txBody>
      </p:sp>
    </p:spTree>
    <p:extLst>
      <p:ext uri="{BB962C8B-B14F-4D97-AF65-F5344CB8AC3E}">
        <p14:creationId xmlns:p14="http://schemas.microsoft.com/office/powerpoint/2010/main" val="3961021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75A262-15A5-415A-939C-394372E95A77}"/>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5AA16C97-65CD-4328-B183-36696933632E}"/>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69A6056B-C8C1-489A-B0C6-3130606BCD85}"/>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7FF80310-EFEF-4075-995A-A0208FCA32C7}"/>
              </a:ext>
            </a:extLst>
          </p:cNvPr>
          <p:cNvSpPr>
            <a:spLocks noGrp="1"/>
          </p:cNvSpPr>
          <p:nvPr>
            <p:ph type="dt" sz="half" idx="10"/>
          </p:nvPr>
        </p:nvSpPr>
        <p:spPr/>
        <p:txBody>
          <a:bodyPr/>
          <a:lstStyle/>
          <a:p>
            <a:fld id="{39B701B6-E6B2-4F9B-AFE6-20A628059B9F}" type="datetimeFigureOut">
              <a:rPr lang="de-CH" smtClean="0"/>
              <a:t>20.09.2022</a:t>
            </a:fld>
            <a:endParaRPr lang="de-CH"/>
          </a:p>
        </p:txBody>
      </p:sp>
      <p:sp>
        <p:nvSpPr>
          <p:cNvPr id="6" name="Fußzeilenplatzhalter 5">
            <a:extLst>
              <a:ext uri="{FF2B5EF4-FFF2-40B4-BE49-F238E27FC236}">
                <a16:creationId xmlns:a16="http://schemas.microsoft.com/office/drawing/2014/main" id="{3FC363AA-856E-46A7-A209-DBC8D9607D50}"/>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68ADB7ED-A942-4AC1-A70C-F7CF3B21717E}"/>
              </a:ext>
            </a:extLst>
          </p:cNvPr>
          <p:cNvSpPr>
            <a:spLocks noGrp="1"/>
          </p:cNvSpPr>
          <p:nvPr>
            <p:ph type="sldNum" sz="quarter" idx="12"/>
          </p:nvPr>
        </p:nvSpPr>
        <p:spPr/>
        <p:txBody>
          <a:bodyPr/>
          <a:lstStyle/>
          <a:p>
            <a:fld id="{746412E9-D242-4242-976D-1ED03995C8EE}" type="slidenum">
              <a:rPr lang="de-CH" smtClean="0"/>
              <a:t>‹Nr.›</a:t>
            </a:fld>
            <a:endParaRPr lang="de-CH"/>
          </a:p>
        </p:txBody>
      </p:sp>
    </p:spTree>
    <p:extLst>
      <p:ext uri="{BB962C8B-B14F-4D97-AF65-F5344CB8AC3E}">
        <p14:creationId xmlns:p14="http://schemas.microsoft.com/office/powerpoint/2010/main" val="1559888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ACC6B8-E644-4DC9-83CF-CA64CC2107A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784F8880-1E65-4049-803C-1DBD8BF536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A94C1F4-2194-4BDA-849C-0ECA4F525ED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454F8515-1FF2-4739-9256-1C69D737B5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5025E84-1350-4490-B6F9-2DC02063AB6F}"/>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A2B6D15E-DC24-4A15-A36C-EEC519F32BF9}"/>
              </a:ext>
            </a:extLst>
          </p:cNvPr>
          <p:cNvSpPr>
            <a:spLocks noGrp="1"/>
          </p:cNvSpPr>
          <p:nvPr>
            <p:ph type="dt" sz="half" idx="10"/>
          </p:nvPr>
        </p:nvSpPr>
        <p:spPr/>
        <p:txBody>
          <a:bodyPr/>
          <a:lstStyle/>
          <a:p>
            <a:fld id="{39B701B6-E6B2-4F9B-AFE6-20A628059B9F}" type="datetimeFigureOut">
              <a:rPr lang="de-CH" smtClean="0"/>
              <a:t>20.09.2022</a:t>
            </a:fld>
            <a:endParaRPr lang="de-CH"/>
          </a:p>
        </p:txBody>
      </p:sp>
      <p:sp>
        <p:nvSpPr>
          <p:cNvPr id="8" name="Fußzeilenplatzhalter 7">
            <a:extLst>
              <a:ext uri="{FF2B5EF4-FFF2-40B4-BE49-F238E27FC236}">
                <a16:creationId xmlns:a16="http://schemas.microsoft.com/office/drawing/2014/main" id="{A6909813-6ED0-4DA3-A0B5-E9624659EE8A}"/>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87A51043-62FE-41A7-BEBA-F56F1856317B}"/>
              </a:ext>
            </a:extLst>
          </p:cNvPr>
          <p:cNvSpPr>
            <a:spLocks noGrp="1"/>
          </p:cNvSpPr>
          <p:nvPr>
            <p:ph type="sldNum" sz="quarter" idx="12"/>
          </p:nvPr>
        </p:nvSpPr>
        <p:spPr/>
        <p:txBody>
          <a:bodyPr/>
          <a:lstStyle/>
          <a:p>
            <a:fld id="{746412E9-D242-4242-976D-1ED03995C8EE}" type="slidenum">
              <a:rPr lang="de-CH" smtClean="0"/>
              <a:t>‹Nr.›</a:t>
            </a:fld>
            <a:endParaRPr lang="de-CH"/>
          </a:p>
        </p:txBody>
      </p:sp>
    </p:spTree>
    <p:extLst>
      <p:ext uri="{BB962C8B-B14F-4D97-AF65-F5344CB8AC3E}">
        <p14:creationId xmlns:p14="http://schemas.microsoft.com/office/powerpoint/2010/main" val="4000300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F2F7E8-FD5D-4084-8952-01431D430811}"/>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A32F2063-E274-4FAC-B78F-7FD178A30039}"/>
              </a:ext>
            </a:extLst>
          </p:cNvPr>
          <p:cNvSpPr>
            <a:spLocks noGrp="1"/>
          </p:cNvSpPr>
          <p:nvPr>
            <p:ph type="dt" sz="half" idx="10"/>
          </p:nvPr>
        </p:nvSpPr>
        <p:spPr/>
        <p:txBody>
          <a:bodyPr/>
          <a:lstStyle/>
          <a:p>
            <a:fld id="{39B701B6-E6B2-4F9B-AFE6-20A628059B9F}" type="datetimeFigureOut">
              <a:rPr lang="de-CH" smtClean="0"/>
              <a:t>20.09.2022</a:t>
            </a:fld>
            <a:endParaRPr lang="de-CH"/>
          </a:p>
        </p:txBody>
      </p:sp>
      <p:sp>
        <p:nvSpPr>
          <p:cNvPr id="4" name="Fußzeilenplatzhalter 3">
            <a:extLst>
              <a:ext uri="{FF2B5EF4-FFF2-40B4-BE49-F238E27FC236}">
                <a16:creationId xmlns:a16="http://schemas.microsoft.com/office/drawing/2014/main" id="{F60A9097-6F25-4499-92EF-4A1CEF4D9044}"/>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BD7C97E3-F700-4CAB-BBF8-775F38E98EC6}"/>
              </a:ext>
            </a:extLst>
          </p:cNvPr>
          <p:cNvSpPr>
            <a:spLocks noGrp="1"/>
          </p:cNvSpPr>
          <p:nvPr>
            <p:ph type="sldNum" sz="quarter" idx="12"/>
          </p:nvPr>
        </p:nvSpPr>
        <p:spPr/>
        <p:txBody>
          <a:bodyPr/>
          <a:lstStyle/>
          <a:p>
            <a:fld id="{746412E9-D242-4242-976D-1ED03995C8EE}" type="slidenum">
              <a:rPr lang="de-CH" smtClean="0"/>
              <a:t>‹Nr.›</a:t>
            </a:fld>
            <a:endParaRPr lang="de-CH"/>
          </a:p>
        </p:txBody>
      </p:sp>
    </p:spTree>
    <p:extLst>
      <p:ext uri="{BB962C8B-B14F-4D97-AF65-F5344CB8AC3E}">
        <p14:creationId xmlns:p14="http://schemas.microsoft.com/office/powerpoint/2010/main" val="960898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1D9C140-738C-4151-8E0F-0BAE06F2AD97}"/>
              </a:ext>
            </a:extLst>
          </p:cNvPr>
          <p:cNvSpPr>
            <a:spLocks noGrp="1"/>
          </p:cNvSpPr>
          <p:nvPr>
            <p:ph type="dt" sz="half" idx="10"/>
          </p:nvPr>
        </p:nvSpPr>
        <p:spPr/>
        <p:txBody>
          <a:bodyPr/>
          <a:lstStyle/>
          <a:p>
            <a:fld id="{39B701B6-E6B2-4F9B-AFE6-20A628059B9F}" type="datetimeFigureOut">
              <a:rPr lang="de-CH" smtClean="0"/>
              <a:t>20.09.2022</a:t>
            </a:fld>
            <a:endParaRPr lang="de-CH"/>
          </a:p>
        </p:txBody>
      </p:sp>
      <p:sp>
        <p:nvSpPr>
          <p:cNvPr id="3" name="Fußzeilenplatzhalter 2">
            <a:extLst>
              <a:ext uri="{FF2B5EF4-FFF2-40B4-BE49-F238E27FC236}">
                <a16:creationId xmlns:a16="http://schemas.microsoft.com/office/drawing/2014/main" id="{2A1CB0A7-FDDC-4C84-838A-F8B83C479B45}"/>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B1E90526-8CFE-4707-A145-6934F883B52F}"/>
              </a:ext>
            </a:extLst>
          </p:cNvPr>
          <p:cNvSpPr>
            <a:spLocks noGrp="1"/>
          </p:cNvSpPr>
          <p:nvPr>
            <p:ph type="sldNum" sz="quarter" idx="12"/>
          </p:nvPr>
        </p:nvSpPr>
        <p:spPr/>
        <p:txBody>
          <a:bodyPr/>
          <a:lstStyle/>
          <a:p>
            <a:fld id="{746412E9-D242-4242-976D-1ED03995C8EE}" type="slidenum">
              <a:rPr lang="de-CH" smtClean="0"/>
              <a:t>‹Nr.›</a:t>
            </a:fld>
            <a:endParaRPr lang="de-CH"/>
          </a:p>
        </p:txBody>
      </p:sp>
    </p:spTree>
    <p:extLst>
      <p:ext uri="{BB962C8B-B14F-4D97-AF65-F5344CB8AC3E}">
        <p14:creationId xmlns:p14="http://schemas.microsoft.com/office/powerpoint/2010/main" val="38353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0BF9EB-015B-4ED5-A5AF-56619364330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A3BB5725-6A1B-43BD-A866-81130342A2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5F807E9F-3CD4-4198-ADD0-7A5A91F23B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DAF3523-1583-4B2F-825F-BF467309055E}"/>
              </a:ext>
            </a:extLst>
          </p:cNvPr>
          <p:cNvSpPr>
            <a:spLocks noGrp="1"/>
          </p:cNvSpPr>
          <p:nvPr>
            <p:ph type="dt" sz="half" idx="10"/>
          </p:nvPr>
        </p:nvSpPr>
        <p:spPr/>
        <p:txBody>
          <a:bodyPr/>
          <a:lstStyle/>
          <a:p>
            <a:fld id="{39B701B6-E6B2-4F9B-AFE6-20A628059B9F}" type="datetimeFigureOut">
              <a:rPr lang="de-CH" smtClean="0"/>
              <a:t>20.09.2022</a:t>
            </a:fld>
            <a:endParaRPr lang="de-CH"/>
          </a:p>
        </p:txBody>
      </p:sp>
      <p:sp>
        <p:nvSpPr>
          <p:cNvPr id="6" name="Fußzeilenplatzhalter 5">
            <a:extLst>
              <a:ext uri="{FF2B5EF4-FFF2-40B4-BE49-F238E27FC236}">
                <a16:creationId xmlns:a16="http://schemas.microsoft.com/office/drawing/2014/main" id="{DB861BEA-3431-4F03-B017-DF7568172E93}"/>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15A2F35B-7750-4D3A-841F-66810D37FB4B}"/>
              </a:ext>
            </a:extLst>
          </p:cNvPr>
          <p:cNvSpPr>
            <a:spLocks noGrp="1"/>
          </p:cNvSpPr>
          <p:nvPr>
            <p:ph type="sldNum" sz="quarter" idx="12"/>
          </p:nvPr>
        </p:nvSpPr>
        <p:spPr/>
        <p:txBody>
          <a:bodyPr/>
          <a:lstStyle/>
          <a:p>
            <a:fld id="{746412E9-D242-4242-976D-1ED03995C8EE}" type="slidenum">
              <a:rPr lang="de-CH" smtClean="0"/>
              <a:t>‹Nr.›</a:t>
            </a:fld>
            <a:endParaRPr lang="de-CH"/>
          </a:p>
        </p:txBody>
      </p:sp>
    </p:spTree>
    <p:extLst>
      <p:ext uri="{BB962C8B-B14F-4D97-AF65-F5344CB8AC3E}">
        <p14:creationId xmlns:p14="http://schemas.microsoft.com/office/powerpoint/2010/main" val="2013193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E4CA60-FEF9-4350-8193-782BD77E8A4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284EFA40-566C-4ED0-88BE-D79E36AC88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FCDDDA41-CDE1-4E06-B4CC-C8E48A9229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12EE06E-89AF-481B-A8DC-1F49609CF91D}"/>
              </a:ext>
            </a:extLst>
          </p:cNvPr>
          <p:cNvSpPr>
            <a:spLocks noGrp="1"/>
          </p:cNvSpPr>
          <p:nvPr>
            <p:ph type="dt" sz="half" idx="10"/>
          </p:nvPr>
        </p:nvSpPr>
        <p:spPr/>
        <p:txBody>
          <a:bodyPr/>
          <a:lstStyle/>
          <a:p>
            <a:fld id="{39B701B6-E6B2-4F9B-AFE6-20A628059B9F}" type="datetimeFigureOut">
              <a:rPr lang="de-CH" smtClean="0"/>
              <a:t>20.09.2022</a:t>
            </a:fld>
            <a:endParaRPr lang="de-CH"/>
          </a:p>
        </p:txBody>
      </p:sp>
      <p:sp>
        <p:nvSpPr>
          <p:cNvPr id="6" name="Fußzeilenplatzhalter 5">
            <a:extLst>
              <a:ext uri="{FF2B5EF4-FFF2-40B4-BE49-F238E27FC236}">
                <a16:creationId xmlns:a16="http://schemas.microsoft.com/office/drawing/2014/main" id="{C2D7E727-7754-4EAB-ABB5-5BA64DE9FAE2}"/>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3A9B8776-5CA9-4229-8813-6D3F48B9093F}"/>
              </a:ext>
            </a:extLst>
          </p:cNvPr>
          <p:cNvSpPr>
            <a:spLocks noGrp="1"/>
          </p:cNvSpPr>
          <p:nvPr>
            <p:ph type="sldNum" sz="quarter" idx="12"/>
          </p:nvPr>
        </p:nvSpPr>
        <p:spPr/>
        <p:txBody>
          <a:bodyPr/>
          <a:lstStyle/>
          <a:p>
            <a:fld id="{746412E9-D242-4242-976D-1ED03995C8EE}" type="slidenum">
              <a:rPr lang="de-CH" smtClean="0"/>
              <a:t>‹Nr.›</a:t>
            </a:fld>
            <a:endParaRPr lang="de-CH"/>
          </a:p>
        </p:txBody>
      </p:sp>
    </p:spTree>
    <p:extLst>
      <p:ext uri="{BB962C8B-B14F-4D97-AF65-F5344CB8AC3E}">
        <p14:creationId xmlns:p14="http://schemas.microsoft.com/office/powerpoint/2010/main" val="106311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43A8F9A-6392-4F59-8131-E977A15B7B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316867A3-FE63-407C-986D-F52C3F4D2D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AE1AC7FA-C8AC-43CA-8E62-A40FCC75C7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B701B6-E6B2-4F9B-AFE6-20A628059B9F}" type="datetimeFigureOut">
              <a:rPr lang="de-CH" smtClean="0"/>
              <a:t>20.09.2022</a:t>
            </a:fld>
            <a:endParaRPr lang="de-CH"/>
          </a:p>
        </p:txBody>
      </p:sp>
      <p:sp>
        <p:nvSpPr>
          <p:cNvPr id="5" name="Fußzeilenplatzhalter 4">
            <a:extLst>
              <a:ext uri="{FF2B5EF4-FFF2-40B4-BE49-F238E27FC236}">
                <a16:creationId xmlns:a16="http://schemas.microsoft.com/office/drawing/2014/main" id="{6C23A361-525E-4D6F-9B32-1899F19DCB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E3A85530-55ED-4AF1-8165-1C7942D3E6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6412E9-D242-4242-976D-1ED03995C8EE}" type="slidenum">
              <a:rPr lang="de-CH" smtClean="0"/>
              <a:t>‹Nr.›</a:t>
            </a:fld>
            <a:endParaRPr lang="de-CH"/>
          </a:p>
        </p:txBody>
      </p:sp>
    </p:spTree>
    <p:extLst>
      <p:ext uri="{BB962C8B-B14F-4D97-AF65-F5344CB8AC3E}">
        <p14:creationId xmlns:p14="http://schemas.microsoft.com/office/powerpoint/2010/main" val="4114974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Meiryo"/>
            </a:endParaRPr>
          </a:p>
        </p:txBody>
      </p:sp>
      <p:sp>
        <p:nvSpPr>
          <p:cNvPr id="2" name="Titel 1">
            <a:extLst>
              <a:ext uri="{FF2B5EF4-FFF2-40B4-BE49-F238E27FC236}">
                <a16:creationId xmlns:a16="http://schemas.microsoft.com/office/drawing/2014/main" id="{F7C5078C-EC8E-4309-9577-C775582CD089}"/>
              </a:ext>
            </a:extLst>
          </p:cNvPr>
          <p:cNvSpPr>
            <a:spLocks noGrp="1"/>
          </p:cNvSpPr>
          <p:nvPr>
            <p:ph type="ctrTitle"/>
          </p:nvPr>
        </p:nvSpPr>
        <p:spPr>
          <a:xfrm>
            <a:off x="450375" y="362294"/>
            <a:ext cx="6323617" cy="854110"/>
          </a:xfrm>
        </p:spPr>
        <p:txBody>
          <a:bodyPr anchor="t">
            <a:normAutofit/>
          </a:bodyPr>
          <a:lstStyle/>
          <a:p>
            <a:pPr algn="l"/>
            <a:r>
              <a:rPr lang="de-CH" sz="4400" dirty="0">
                <a:solidFill>
                  <a:srgbClr val="800000"/>
                </a:solidFill>
                <a:latin typeface="Forte" panose="03060902040502070203" pitchFamily="66" charset="0"/>
              </a:rPr>
              <a:t>Setze Deine Berufung frei</a:t>
            </a:r>
          </a:p>
        </p:txBody>
      </p:sp>
      <p:sp>
        <p:nvSpPr>
          <p:cNvPr id="3" name="Untertitel 2">
            <a:extLst>
              <a:ext uri="{FF2B5EF4-FFF2-40B4-BE49-F238E27FC236}">
                <a16:creationId xmlns:a16="http://schemas.microsoft.com/office/drawing/2014/main" id="{F2908C47-3DE9-49FB-8299-7EC6AADAE0B8}"/>
              </a:ext>
            </a:extLst>
          </p:cNvPr>
          <p:cNvSpPr>
            <a:spLocks noGrp="1"/>
          </p:cNvSpPr>
          <p:nvPr>
            <p:ph type="subTitle" idx="1"/>
          </p:nvPr>
        </p:nvSpPr>
        <p:spPr>
          <a:xfrm>
            <a:off x="450376" y="2181138"/>
            <a:ext cx="5731792" cy="4454554"/>
          </a:xfrm>
        </p:spPr>
        <p:txBody>
          <a:bodyPr anchor="t">
            <a:normAutofit/>
          </a:bodyPr>
          <a:lstStyle/>
          <a:p>
            <a:r>
              <a:rPr lang="de-DE" sz="1600" b="1" i="1" dirty="0"/>
              <a:t>Epheser 2,10 In Jesus Christus sind wir Gottes Meisterstück. </a:t>
            </a:r>
            <a:br>
              <a:rPr lang="de-DE" sz="1600" b="1" i="1" dirty="0"/>
            </a:br>
            <a:r>
              <a:rPr lang="de-DE" sz="1600" b="1" i="1" dirty="0"/>
              <a:t>Er hat uns geschaffen, dass wir tun, was wirklich gut ist, </a:t>
            </a:r>
            <a:br>
              <a:rPr lang="de-DE" sz="1600" b="1" i="1" dirty="0"/>
            </a:br>
            <a:r>
              <a:rPr lang="de-DE" sz="1600" b="1" i="1" dirty="0"/>
              <a:t>gute Werke, die er für uns vorbereitet hat, dass wir damit unser Leben gestalten. </a:t>
            </a:r>
          </a:p>
          <a:p>
            <a:pPr algn="l"/>
            <a:endParaRPr lang="de-DE" sz="1600" dirty="0"/>
          </a:p>
          <a:p>
            <a:pPr algn="l"/>
            <a:r>
              <a:rPr lang="de-DE" sz="1600" dirty="0"/>
              <a:t>Der ewige, allmächtige und allwissende Gott hat dich mit eigener Hand erschaffen. Noch ehe du geboren wurdest, hatte er schon einen Traum für dein Leben! Doch manchmal ist es schwierig zu wissen, worin dieser Traum besteht und wie man ihn erfüllt. </a:t>
            </a:r>
          </a:p>
          <a:p>
            <a:pPr algn="l"/>
            <a:r>
              <a:rPr lang="de-DE" sz="1600" kern="1400" dirty="0">
                <a:ln>
                  <a:noFill/>
                </a:ln>
                <a:solidFill>
                  <a:srgbClr val="000000"/>
                </a:solidFill>
                <a:effectLst/>
                <a:latin typeface="Calibri" panose="020F0502020204030204" pitchFamily="34" charset="0"/>
              </a:rPr>
              <a:t>Nutze die Chance, einen völlig anderen Blick auf dein Leben zu werfen. Es geht darum, deine eigene Berufung zu finden, sie zu benennen und zu verwirklichen. Begib dich auf eine Reise zu der Bestimmung, die Gott für dich vorgesehen hat. Dabei geht es vor allem um deine Persönlichkeit, deine Fähigkeiten und Gaben, sowie deine Erfahrungen aus der Vergangenheit. </a:t>
            </a:r>
            <a:endParaRPr lang="de-DE" sz="1600" kern="1400" dirty="0">
              <a:ln>
                <a:noFill/>
              </a:ln>
              <a:solidFill>
                <a:srgbClr val="000000"/>
              </a:solidFill>
              <a:effectLst/>
              <a:latin typeface="Times New Roman" panose="02020603050405020304" pitchFamily="18" charset="0"/>
            </a:endParaRPr>
          </a:p>
          <a:p>
            <a:pPr algn="l"/>
            <a:endParaRPr lang="de-DE" sz="1600" dirty="0"/>
          </a:p>
        </p:txBody>
      </p:sp>
      <p:sp>
        <p:nvSpPr>
          <p:cNvPr id="22" name="Freeform: Shape 21">
            <a:extLst>
              <a:ext uri="{FF2B5EF4-FFF2-40B4-BE49-F238E27FC236}">
                <a16:creationId xmlns:a16="http://schemas.microsoft.com/office/drawing/2014/main" id="{479F0FB3-8461-462D-84A2-53106FBF4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53480"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4" name="Freeform: Shape 23">
            <a:extLst>
              <a:ext uri="{FF2B5EF4-FFF2-40B4-BE49-F238E27FC236}">
                <a16:creationId xmlns:a16="http://schemas.microsoft.com/office/drawing/2014/main" id="{11E3C311-4E8A-45D9-97BF-07F5FD3469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58825"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5" name="Grafik 4">
            <a:extLst>
              <a:ext uri="{FF2B5EF4-FFF2-40B4-BE49-F238E27FC236}">
                <a16:creationId xmlns:a16="http://schemas.microsoft.com/office/drawing/2014/main" id="{527E1F78-76A3-4F9F-B8B0-C0DCE68B83D1}"/>
              </a:ext>
            </a:extLst>
          </p:cNvPr>
          <p:cNvPicPr>
            <a:picLocks noChangeAspect="1"/>
          </p:cNvPicPr>
          <p:nvPr/>
        </p:nvPicPr>
        <p:blipFill>
          <a:blip r:embed="rId2">
            <a:extLst>
              <a:ext uri="{28A0092B-C50C-407E-A947-70E740481C1C}">
                <a14:useLocalDpi xmlns:a14="http://schemas.microsoft.com/office/drawing/2010/main" val="0"/>
              </a:ext>
            </a:extLst>
          </a:blip>
          <a:srcRect l="287" r="287"/>
          <a:stretch/>
        </p:blipFill>
        <p:spPr>
          <a:xfrm>
            <a:off x="6986049" y="10"/>
            <a:ext cx="5205951" cy="6857990"/>
          </a:xfrm>
          <a:custGeom>
            <a:avLst/>
            <a:gdLst/>
            <a:ahLst/>
            <a:cxnLst/>
            <a:rect l="l" t="t" r="r" b="b"/>
            <a:pathLst>
              <a:path w="5205951" h="6858000">
                <a:moveTo>
                  <a:pt x="1623023" y="0"/>
                </a:moveTo>
                <a:lnTo>
                  <a:pt x="2716256" y="0"/>
                </a:lnTo>
                <a:lnTo>
                  <a:pt x="3496422" y="0"/>
                </a:lnTo>
                <a:lnTo>
                  <a:pt x="5205951" y="0"/>
                </a:lnTo>
                <a:lnTo>
                  <a:pt x="5205951" y="6858000"/>
                </a:lnTo>
                <a:lnTo>
                  <a:pt x="3496422"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p:spPr>
      </p:pic>
      <p:sp>
        <p:nvSpPr>
          <p:cNvPr id="26" name="Freeform: Shape 25">
            <a:extLst>
              <a:ext uri="{FF2B5EF4-FFF2-40B4-BE49-F238E27FC236}">
                <a16:creationId xmlns:a16="http://schemas.microsoft.com/office/drawing/2014/main" id="{AC8C3C31-D2ED-479D-A386-33298BA048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86049" y="0"/>
            <a:ext cx="2680522" cy="6858000"/>
          </a:xfrm>
          <a:custGeom>
            <a:avLst/>
            <a:gdLst>
              <a:gd name="connsiteX0" fmla="*/ 1057499 w 2680522"/>
              <a:gd name="connsiteY0" fmla="*/ 0 h 6858000"/>
              <a:gd name="connsiteX1" fmla="*/ 879731 w 2680522"/>
              <a:gd name="connsiteY1" fmla="*/ 0 h 6858000"/>
              <a:gd name="connsiteX2" fmla="*/ 901855 w 2680522"/>
              <a:gd name="connsiteY2" fmla="*/ 14997 h 6858000"/>
              <a:gd name="connsiteX3" fmla="*/ 2502754 w 2680522"/>
              <a:gd name="connsiteY3" fmla="*/ 3621656 h 6858000"/>
              <a:gd name="connsiteX4" fmla="*/ 628404 w 2680522"/>
              <a:gd name="connsiteY4" fmla="*/ 6374814 h 6858000"/>
              <a:gd name="connsiteX5" fmla="*/ 111756 w 2680522"/>
              <a:gd name="connsiteY5" fmla="*/ 6780599 h 6858000"/>
              <a:gd name="connsiteX6" fmla="*/ 0 w 2680522"/>
              <a:gd name="connsiteY6" fmla="*/ 6858000 h 6858000"/>
              <a:gd name="connsiteX7" fmla="*/ 177768 w 2680522"/>
              <a:gd name="connsiteY7" fmla="*/ 6858000 h 6858000"/>
              <a:gd name="connsiteX8" fmla="*/ 289524 w 2680522"/>
              <a:gd name="connsiteY8" fmla="*/ 6780599 h 6858000"/>
              <a:gd name="connsiteX9" fmla="*/ 806172 w 2680522"/>
              <a:gd name="connsiteY9" fmla="*/ 6374814 h 6858000"/>
              <a:gd name="connsiteX10" fmla="*/ 2680522 w 2680522"/>
              <a:gd name="connsiteY10" fmla="*/ 3621656 h 6858000"/>
              <a:gd name="connsiteX11" fmla="*/ 1079623 w 2680522"/>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680522" h="6858000">
                <a:moveTo>
                  <a:pt x="1057499" y="0"/>
                </a:moveTo>
                <a:lnTo>
                  <a:pt x="879731" y="0"/>
                </a:lnTo>
                <a:lnTo>
                  <a:pt x="901855" y="14997"/>
                </a:lnTo>
                <a:cubicBezTo>
                  <a:pt x="1929018" y="754641"/>
                  <a:pt x="2502754" y="2093192"/>
                  <a:pt x="2502754" y="3621656"/>
                </a:cubicBezTo>
                <a:cubicBezTo>
                  <a:pt x="2502754" y="4969131"/>
                  <a:pt x="1574029" y="5602839"/>
                  <a:pt x="628404" y="6374814"/>
                </a:cubicBezTo>
                <a:cubicBezTo>
                  <a:pt x="456201" y="6515397"/>
                  <a:pt x="285574" y="6653108"/>
                  <a:pt x="111756" y="6780599"/>
                </a:cubicBezTo>
                <a:lnTo>
                  <a:pt x="0" y="6858000"/>
                </a:lnTo>
                <a:lnTo>
                  <a:pt x="177768" y="6858000"/>
                </a:lnTo>
                <a:lnTo>
                  <a:pt x="289524" y="6780599"/>
                </a:lnTo>
                <a:cubicBezTo>
                  <a:pt x="463342" y="6653108"/>
                  <a:pt x="633969" y="6515397"/>
                  <a:pt x="806172" y="6374814"/>
                </a:cubicBezTo>
                <a:cubicBezTo>
                  <a:pt x="1751797" y="5602839"/>
                  <a:pt x="2680522" y="4969131"/>
                  <a:pt x="2680522" y="3621656"/>
                </a:cubicBezTo>
                <a:cubicBezTo>
                  <a:pt x="2680522" y="2093192"/>
                  <a:pt x="2106786" y="754641"/>
                  <a:pt x="1079623" y="14997"/>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456815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2" name="Content Placeholder 11">
            <a:extLst>
              <a:ext uri="{FF2B5EF4-FFF2-40B4-BE49-F238E27FC236}">
                <a16:creationId xmlns:a16="http://schemas.microsoft.com/office/drawing/2014/main" id="{DEC457A0-784A-4B23-A875-3FA674DA1ADA}"/>
              </a:ext>
            </a:extLst>
          </p:cNvPr>
          <p:cNvSpPr>
            <a:spLocks noGrp="1"/>
          </p:cNvSpPr>
          <p:nvPr>
            <p:ph sz="half" idx="1"/>
          </p:nvPr>
        </p:nvSpPr>
        <p:spPr>
          <a:xfrm>
            <a:off x="394995" y="704675"/>
            <a:ext cx="8373830" cy="6769916"/>
          </a:xfrm>
        </p:spPr>
        <p:txBody>
          <a:bodyPr vert="horz" lIns="91440" tIns="45720" rIns="91440" bIns="45720" rtlCol="0" anchor="t">
            <a:normAutofit/>
          </a:bodyPr>
          <a:lstStyle/>
          <a:p>
            <a:pPr marL="0" indent="0">
              <a:buNone/>
            </a:pPr>
            <a:r>
              <a:rPr lang="de-DE" sz="1800" dirty="0"/>
              <a:t>Der 8teilige Kurs umfasst die folgenden Themen: </a:t>
            </a:r>
          </a:p>
          <a:p>
            <a:pPr>
              <a:buFont typeface="Wingdings" panose="05000000000000000000" pitchFamily="2" charset="2"/>
              <a:buChar char="ü"/>
            </a:pPr>
            <a:r>
              <a:rPr lang="de-DE" sz="1300" dirty="0"/>
              <a:t>Die Vision Gottes für diese Welt verstehen</a:t>
            </a:r>
          </a:p>
          <a:p>
            <a:pPr marL="0" lvl="1">
              <a:buFont typeface="Wingdings" panose="05000000000000000000" pitchFamily="2" charset="2"/>
              <a:buChar char="ü"/>
            </a:pPr>
            <a:r>
              <a:rPr lang="de-DE" sz="1300"/>
              <a:t>Die eigene </a:t>
            </a:r>
            <a:r>
              <a:rPr lang="de-DE" sz="1300" dirty="0"/>
              <a:t>Berufung finden</a:t>
            </a:r>
          </a:p>
          <a:p>
            <a:pPr marL="0" lvl="1">
              <a:buFont typeface="Wingdings" panose="05000000000000000000" pitchFamily="2" charset="2"/>
              <a:buChar char="ü"/>
            </a:pPr>
            <a:r>
              <a:rPr lang="de-DE" sz="1300" dirty="0"/>
              <a:t>Den Persönlichkeitsstil erkennen</a:t>
            </a:r>
          </a:p>
          <a:p>
            <a:pPr marL="0" lvl="1">
              <a:buFont typeface="Wingdings" panose="05000000000000000000" pitchFamily="2" charset="2"/>
              <a:buChar char="ü"/>
            </a:pPr>
            <a:r>
              <a:rPr lang="de-DE" sz="1300" dirty="0"/>
              <a:t>Die Geistesgaben entdecken</a:t>
            </a:r>
          </a:p>
          <a:p>
            <a:pPr marL="0" lvl="1">
              <a:buFont typeface="Wingdings" panose="05000000000000000000" pitchFamily="2" charset="2"/>
              <a:buChar char="ü"/>
            </a:pPr>
            <a:r>
              <a:rPr lang="de-DE" sz="1300" dirty="0"/>
              <a:t>Auf Gottes Stimme hören</a:t>
            </a:r>
          </a:p>
          <a:p>
            <a:pPr marL="0" lvl="1">
              <a:buFont typeface="Wingdings" panose="05000000000000000000" pitchFamily="2" charset="2"/>
              <a:buChar char="ü"/>
            </a:pPr>
            <a:r>
              <a:rPr lang="de-DE" sz="1300" dirty="0"/>
              <a:t>Die Lebensphasen beachten</a:t>
            </a:r>
          </a:p>
          <a:p>
            <a:pPr marL="0" lvl="1">
              <a:buFont typeface="Wingdings" panose="05000000000000000000" pitchFamily="2" charset="2"/>
              <a:buChar char="ü"/>
            </a:pPr>
            <a:r>
              <a:rPr lang="de-DE" sz="1300" dirty="0"/>
              <a:t>Ein Mission Statement schreiben</a:t>
            </a:r>
          </a:p>
          <a:p>
            <a:pPr marL="0" lvl="1" indent="0">
              <a:buNone/>
            </a:pPr>
            <a:endParaRPr lang="de-DE" sz="1300" dirty="0"/>
          </a:p>
          <a:p>
            <a:pPr marL="0" indent="0">
              <a:buNone/>
            </a:pPr>
            <a:r>
              <a:rPr lang="de-DE" sz="1800" dirty="0"/>
              <a:t>Kosten:</a:t>
            </a:r>
            <a:br>
              <a:rPr lang="de-DE" sz="1800" dirty="0"/>
            </a:br>
            <a:r>
              <a:rPr lang="de-CH" sz="1300" dirty="0"/>
              <a:t>Der Kurs kostet CHF 160 pro Person (Ehepaare CHF 240)</a:t>
            </a:r>
            <a:br>
              <a:rPr lang="de-CH" sz="1300" dirty="0"/>
            </a:br>
            <a:endParaRPr lang="de-CH" sz="1300" dirty="0"/>
          </a:p>
          <a:p>
            <a:pPr marL="0" indent="0">
              <a:buNone/>
            </a:pPr>
            <a:r>
              <a:rPr lang="de-DE" sz="1800" dirty="0"/>
              <a:t>Der Referent: </a:t>
            </a:r>
            <a:br>
              <a:rPr lang="de-DE" sz="1800" dirty="0"/>
            </a:br>
            <a:r>
              <a:rPr lang="de-DE" sz="1300" dirty="0"/>
              <a:t>Christian Allenspach ist verheiratet und hat drei erwachsene Kinder. Er studierte am Theologischen Seminar St. Chrischona (Bachelor) und hat einen Abschluss als Master </a:t>
            </a:r>
            <a:r>
              <a:rPr lang="de-DE" sz="1300" dirty="0" err="1"/>
              <a:t>of</a:t>
            </a:r>
            <a:r>
              <a:rPr lang="de-DE" sz="1300" dirty="0"/>
              <a:t> Arts vom Theologischen Seminar Bienenberg und dem Theologisch Diakonischen Seminar Aarau. Seit 2003 dient er als Lehrer in der Buchwiesengemeinde ETG Erlen und entwickelt Schulungs- und Kursprogramme für die Gemeindepraxis.</a:t>
            </a:r>
            <a:br>
              <a:rPr lang="de-DE" sz="1300" dirty="0"/>
            </a:br>
            <a:endParaRPr lang="de-DE" sz="1300" dirty="0"/>
          </a:p>
          <a:p>
            <a:pPr marL="0" indent="0">
              <a:buNone/>
            </a:pPr>
            <a:r>
              <a:rPr lang="de-DE" sz="1800" dirty="0"/>
              <a:t>Kontakt:</a:t>
            </a:r>
            <a:br>
              <a:rPr lang="de-DE" sz="1800" dirty="0"/>
            </a:br>
            <a:r>
              <a:rPr lang="de-DE" sz="1300" dirty="0"/>
              <a:t>Christian Allenspach Bildungsreferent ¦ </a:t>
            </a:r>
            <a:r>
              <a:rPr lang="de-DE" sz="1300" dirty="0" err="1"/>
              <a:t>Buchwiesenstrasse</a:t>
            </a:r>
            <a:r>
              <a:rPr lang="de-DE" sz="1300" dirty="0"/>
              <a:t> 3 ¦ 8586 Erlen </a:t>
            </a:r>
            <a:br>
              <a:rPr lang="de-DE" sz="1300" dirty="0"/>
            </a:br>
            <a:r>
              <a:rPr lang="de-DE" sz="1300" dirty="0"/>
              <a:t>+41 79 793 58 47 ¦ callenspach@bluewin.ch ¦ www.zurüstung.ch </a:t>
            </a:r>
            <a:br>
              <a:rPr lang="de-DE" sz="1300" dirty="0"/>
            </a:br>
            <a:br>
              <a:rPr lang="de-DE" sz="1300" dirty="0"/>
            </a:br>
            <a:r>
              <a:rPr lang="de-DE" sz="1300" dirty="0"/>
              <a:t>Bekenntnisgrundlage ist die „Glaubensbasis der Europäischen Evangelischen Allianz“.</a:t>
            </a:r>
          </a:p>
        </p:txBody>
      </p:sp>
      <p:sp>
        <p:nvSpPr>
          <p:cNvPr id="26" name="Freeform: Shape 21">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Inhaltsplatzhalter 5">
            <a:extLst>
              <a:ext uri="{FF2B5EF4-FFF2-40B4-BE49-F238E27FC236}">
                <a16:creationId xmlns:a16="http://schemas.microsoft.com/office/drawing/2014/main" id="{758D90E7-C92E-4894-BC0C-DF327C13160C}"/>
              </a:ext>
            </a:extLst>
          </p:cNvPr>
          <p:cNvPicPr>
            <a:picLocks noChangeAspect="1"/>
          </p:cNvPicPr>
          <p:nvPr/>
        </p:nvPicPr>
        <p:blipFill>
          <a:blip r:embed="rId2">
            <a:extLst>
              <a:ext uri="{28A0092B-C50C-407E-A947-70E740481C1C}">
                <a14:useLocalDpi xmlns:a14="http://schemas.microsoft.com/office/drawing/2010/main" val="0"/>
              </a:ext>
            </a:extLst>
          </a:blip>
          <a:srcRect t="20762" b="20762"/>
          <a:stretch/>
        </p:blipFill>
        <p:spPr>
          <a:xfrm>
            <a:off x="7689829" y="10"/>
            <a:ext cx="4502173" cy="3448209"/>
          </a:xfrm>
          <a:custGeom>
            <a:avLst/>
            <a:gdLst/>
            <a:ahLst/>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p:spPr>
      </p:pic>
      <p:sp>
        <p:nvSpPr>
          <p:cNvPr id="27" name="Freeform: Shape 23">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Inhaltsplatzhalter 7" descr="Ein Bild, das Person, Schlips, Mann, tragen enthält.&#10;&#10;Automatisch generierte Beschreibung">
            <a:extLst>
              <a:ext uri="{FF2B5EF4-FFF2-40B4-BE49-F238E27FC236}">
                <a16:creationId xmlns:a16="http://schemas.microsoft.com/office/drawing/2014/main" id="{8C7BECA0-63BA-40F9-B9F4-F6AB61F6E54C}"/>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t="16301" r="-2" b="24299"/>
          <a:stretch/>
        </p:blipFill>
        <p:spPr>
          <a:xfrm>
            <a:off x="8768827" y="4082141"/>
            <a:ext cx="3423175" cy="2775859"/>
          </a:xfrm>
          <a:custGeom>
            <a:avLst/>
            <a:gdLst/>
            <a:ahLst/>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p:spPr>
      </p:pic>
    </p:spTree>
    <p:extLst>
      <p:ext uri="{BB962C8B-B14F-4D97-AF65-F5344CB8AC3E}">
        <p14:creationId xmlns:p14="http://schemas.microsoft.com/office/powerpoint/2010/main" val="174417085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322</Words>
  <Application>Microsoft Office PowerPoint</Application>
  <PresentationFormat>Breitbild</PresentationFormat>
  <Paragraphs>17</Paragraphs>
  <Slides>2</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vt:i4>
      </vt:variant>
    </vt:vector>
  </HeadingPairs>
  <TitlesOfParts>
    <vt:vector size="10" baseType="lpstr">
      <vt:lpstr>Meiryo</vt:lpstr>
      <vt:lpstr>Arial</vt:lpstr>
      <vt:lpstr>Calibri</vt:lpstr>
      <vt:lpstr>Calibri Light</vt:lpstr>
      <vt:lpstr>Forte</vt:lpstr>
      <vt:lpstr>Times New Roman</vt:lpstr>
      <vt:lpstr>Wingdings</vt:lpstr>
      <vt:lpstr>Office</vt:lpstr>
      <vt:lpstr>Setze Deine Berufung frei</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Christian Allenspach</dc:creator>
  <cp:lastModifiedBy>Christian Allenspach</cp:lastModifiedBy>
  <cp:revision>22</cp:revision>
  <dcterms:created xsi:type="dcterms:W3CDTF">2021-03-16T09:25:34Z</dcterms:created>
  <dcterms:modified xsi:type="dcterms:W3CDTF">2022-09-20T17:02:41Z</dcterms:modified>
</cp:coreProperties>
</file>